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E6943D-CA51-7242-B37E-68B35ADC77D0}" v="15" dt="2022-05-02T19:04:22.0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89888"/>
  </p:normalViewPr>
  <p:slideViewPr>
    <p:cSldViewPr snapToGrid="0" snapToObjects="1">
      <p:cViewPr varScale="1">
        <p:scale>
          <a:sx n="138" d="100"/>
          <a:sy n="138" d="100"/>
        </p:scale>
        <p:origin x="17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74537-B818-E54A-9F42-8CC6A6ACB714}" type="datetimeFigureOut">
              <a:rPr lang="en-US" smtClean="0"/>
              <a:t>5/2/22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DE262D-39C0-7F49-AAC1-A1D3A138E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945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959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370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123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0423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274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14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5879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15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580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16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370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0062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18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254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19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900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901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20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45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4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967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00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644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148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798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262D-39C0-7F49-AAC1-A1D3A138EBB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3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BA50-A8E6-7280-F939-43F26C71E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7703D4-660A-6C02-E04E-A04780FF9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26E6C-DB14-F532-C9B6-6D465D699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64182-032F-BBB5-008F-6EE872FB6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19ED-B343-4685-F041-830C37F98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11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59221-8E88-0CD7-0B65-FCDDE86FD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B677DD-5082-8058-4DFF-19F46EFC8A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4CCB73-175F-B0C6-E5D4-CBFFCEB7B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37CF1-DAA3-E108-7B89-7F8B93B69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D0DE1-0648-F20C-D684-31EEC923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686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19F6E2-0F5B-686B-202B-4637650E38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7F4CF8-FA1D-4EDC-7372-ED765E6CA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A1AFF-D44D-46A6-55D9-DA3D028C6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5786D-9B64-A3C4-EAD3-BBC1A3432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372901-A3B7-19CB-2B0B-F5120437F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592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75296-36A8-2BF1-1201-059AA28C8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E62F1-ED3C-E5A5-5945-B251DC453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E3780-913F-FC4A-A2CA-8E95AA1DD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5197D-B35E-6561-5E82-15FB330C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F3C6B-7C53-D657-2717-A7E19A33F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934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CFE8B-02DE-FD00-EFFA-8A599C63E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FC423-A283-9E8B-721D-06F1BA045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B0BBE-B7EF-67C8-8784-6A8BB0648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344DB-4E74-64FF-973C-DDEB49175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55432-439A-443B-6002-0572E76C9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85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F70E2-1666-611F-76F7-030922243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E83BA-5558-22FE-92D0-CD59DDC91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EAAC4-5631-0A2E-8CF5-6062279FFC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AC4841-0645-17AE-BA68-9C62F835E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EF4AE9-5D8B-2E55-15EA-961CAAFB5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77794E-701E-7C1F-5948-B0DCBF26D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930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3F73-908C-60F9-848D-2A1994768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FB8F7-2D49-EDB6-958E-C2FD8CE6F1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55F17-026D-1849-66E6-0523EA7FAB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A606A2-582C-D2A3-394C-91854D717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518533-055D-75DA-4068-CF67CE96FD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D4508B-896F-016F-7064-74E542B45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A0EA14-9164-3AA1-3AC9-87098B6F3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0138CB-8297-BF40-AA81-636DFA69D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11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C885B-991C-372E-7822-81BDCBA7F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6174F3-E75F-A135-4F2E-CEE74A531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E9205F-A480-907D-F3B9-327F062DD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24481E-1C56-CD1F-AF99-CD08E60CD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34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5162AB-CA2F-CE14-9033-DA2CBB88F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80E93D-E4FF-E209-5E91-F8D3BE2EF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490FA-CE2B-91FE-F44C-C7FD112C0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17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A8AC1-5342-F180-4242-82F7A0356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D55E6-498E-33FF-CF9B-6EB82450C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3B06A-CF9D-8718-2345-121E08E41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41180-F993-AC31-3B3E-DD65C1EE2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D7DBB9-40E2-FD5F-5C36-BA28D9E8E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3FA236-DEE4-3EFB-58E4-B7D083983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21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3194D-E4D6-5BC0-B9B7-E1EC42145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A4AF9B-12C0-EA5B-A51D-D575B3CD7B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9ED80-A9BC-8BD2-E336-CC24BA1B74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3ADDB3-10D1-2C46-AF08-A8769CCB9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2E1E6A-0539-474F-6720-47BB58B77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2EB3C-9F99-AD96-080F-253C6B177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316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9F913F-734D-CA5D-8A7C-FCBE8DB50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F6E42E-E13B-10C3-8D82-A8AEF6D428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1CA7C-2B56-9D06-BBC5-0A286AE37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422FF-C20E-FE49-AD23-BBC9604ED35C}" type="datetimeFigureOut">
              <a:rPr lang="en-US" smtClean="0"/>
              <a:t>5/2/22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3956F-2326-6108-D2F0-1BA573F469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96476-67D3-58E7-096F-C53AA70E0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0EC7C-89DE-5449-88EC-721A3142D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89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, shape&#10;&#10;Description automatically generated">
            <a:extLst>
              <a:ext uri="{FF2B5EF4-FFF2-40B4-BE49-F238E27FC236}">
                <a16:creationId xmlns:a16="http://schemas.microsoft.com/office/drawing/2014/main" id="{CA66502B-0E7C-6A06-CFE7-ABA2F20EE8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11" y="806823"/>
            <a:ext cx="11829978" cy="35149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966943-7B20-55BE-1651-7D50B285745D}"/>
              </a:ext>
            </a:extLst>
          </p:cNvPr>
          <p:cNvSpPr txBox="1"/>
          <p:nvPr/>
        </p:nvSpPr>
        <p:spPr>
          <a:xfrm>
            <a:off x="204289" y="6252746"/>
            <a:ext cx="33473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LSS Uni</a:t>
            </a:r>
            <a:r>
              <a:rPr lang="en-CA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dimentional Model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46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solar panel&#10;&#10;Description automatically generated with low confidence">
            <a:extLst>
              <a:ext uri="{FF2B5EF4-FFF2-40B4-BE49-F238E27FC236}">
                <a16:creationId xmlns:a16="http://schemas.microsoft.com/office/drawing/2014/main" id="{3C64B544-E89E-F00A-3A5C-918CC10DF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6736"/>
            <a:ext cx="12192000" cy="36045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11DA77-2E97-FFCB-C72B-1D42B62A8E0F}"/>
              </a:ext>
            </a:extLst>
          </p:cNvPr>
          <p:cNvSpPr txBox="1"/>
          <p:nvPr/>
        </p:nvSpPr>
        <p:spPr>
          <a:xfrm>
            <a:off x="204289" y="6252746"/>
            <a:ext cx="39924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10.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LSS ESEM within CFA first-order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915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F625F37A-7628-B5DB-0925-196578B19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93139"/>
            <a:ext cx="12192000" cy="36717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14B997-0F95-245F-224B-CBAAC16F6643}"/>
              </a:ext>
            </a:extLst>
          </p:cNvPr>
          <p:cNvSpPr txBox="1"/>
          <p:nvPr/>
        </p:nvSpPr>
        <p:spPr>
          <a:xfrm>
            <a:off x="204289" y="6252746"/>
            <a:ext cx="3734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11.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LSS ESEM within CFA bifactor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036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B13BFD-1F1E-C3AC-5054-5BBE76BC1428}"/>
              </a:ext>
            </a:extLst>
          </p:cNvPr>
          <p:cNvSpPr txBox="1"/>
          <p:nvPr/>
        </p:nvSpPr>
        <p:spPr>
          <a:xfrm>
            <a:off x="204289" y="6252746"/>
            <a:ext cx="34563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12.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DTLI unidimensional model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C58E3B2-45FE-69EC-832E-CBAAFFC12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61648"/>
            <a:ext cx="12192000" cy="333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25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F45244-DABD-AAFE-237C-797895483DBF}"/>
              </a:ext>
            </a:extLst>
          </p:cNvPr>
          <p:cNvSpPr txBox="1"/>
          <p:nvPr/>
        </p:nvSpPr>
        <p:spPr>
          <a:xfrm>
            <a:off x="204289" y="6252746"/>
            <a:ext cx="3264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13.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DTLI first-order 7-factor 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8248A8AD-80B9-F320-E8B3-093371F9D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1000"/>
            <a:ext cx="12192000" cy="4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725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C8FF1A-ECAE-FBAA-C6F4-3683245EBE9D}"/>
              </a:ext>
            </a:extLst>
          </p:cNvPr>
          <p:cNvSpPr txBox="1"/>
          <p:nvPr/>
        </p:nvSpPr>
        <p:spPr>
          <a:xfrm>
            <a:off x="204289" y="6252746"/>
            <a:ext cx="3449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14.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DTLI second-order 7-factor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Shape, polygon&#10;&#10;Description automatically generated">
            <a:extLst>
              <a:ext uri="{FF2B5EF4-FFF2-40B4-BE49-F238E27FC236}">
                <a16:creationId xmlns:a16="http://schemas.microsoft.com/office/drawing/2014/main" id="{C4F03146-D0DB-153D-E74F-BFA3FC7EC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1958"/>
            <a:ext cx="12192000" cy="433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89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8941F5-D888-BDE1-E38B-A226C1DE6C26}"/>
              </a:ext>
            </a:extLst>
          </p:cNvPr>
          <p:cNvSpPr txBox="1"/>
          <p:nvPr/>
        </p:nvSpPr>
        <p:spPr>
          <a:xfrm>
            <a:off x="204289" y="6252746"/>
            <a:ext cx="2313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15.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DTLI bifactor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A38A01A6-4480-65DD-FDA8-9EE2CC66C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0365"/>
            <a:ext cx="12192000" cy="533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622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4D193E-0DC5-4374-52E4-1D0AF5D9C013}"/>
              </a:ext>
            </a:extLst>
          </p:cNvPr>
          <p:cNvSpPr txBox="1"/>
          <p:nvPr/>
        </p:nvSpPr>
        <p:spPr>
          <a:xfrm>
            <a:off x="204289" y="6252746"/>
            <a:ext cx="39485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16.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DTLI ESEM first-order factorial 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67F437-4BED-EC0E-F3C6-B91AF1BEDD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04393"/>
            <a:ext cx="12192000" cy="444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6413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C555A1-346B-911B-9480-EFEF11EB1227}"/>
              </a:ext>
            </a:extLst>
          </p:cNvPr>
          <p:cNvSpPr txBox="1"/>
          <p:nvPr/>
        </p:nvSpPr>
        <p:spPr>
          <a:xfrm>
            <a:off x="204289" y="6252746"/>
            <a:ext cx="3243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17.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DTLI hierarchical ESEM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7F59ED6C-90EA-826F-A02A-0A06AFA14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22935"/>
            <a:ext cx="12192000" cy="541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316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7FDBF4-25A1-7F42-6398-F114E22491A8}"/>
              </a:ext>
            </a:extLst>
          </p:cNvPr>
          <p:cNvSpPr txBox="1"/>
          <p:nvPr/>
        </p:nvSpPr>
        <p:spPr>
          <a:xfrm>
            <a:off x="204289" y="6252746"/>
            <a:ext cx="29113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18.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DTLI ESEM bifactor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C290ED37-61AB-E690-4282-F7B69EA1D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38832"/>
            <a:ext cx="12192000" cy="3380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53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B642E5-4711-BF12-AE9C-8EDD7B5F16ED}"/>
              </a:ext>
            </a:extLst>
          </p:cNvPr>
          <p:cNvSpPr txBox="1"/>
          <p:nvPr/>
        </p:nvSpPr>
        <p:spPr>
          <a:xfrm>
            <a:off x="204289" y="6252746"/>
            <a:ext cx="41062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19. 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DTLI ESEM within CFA first-order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C93720-4007-E8A8-B7E9-B74D0B002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9767"/>
            <a:ext cx="12192000" cy="453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61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AC8F5D7F-2E6F-721D-413D-E44FEA84E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7809" y="769800"/>
            <a:ext cx="11053745" cy="311929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613313-B542-795C-8708-F2249049D4E2}"/>
              </a:ext>
            </a:extLst>
          </p:cNvPr>
          <p:cNvSpPr txBox="1"/>
          <p:nvPr/>
        </p:nvSpPr>
        <p:spPr>
          <a:xfrm>
            <a:off x="204289" y="6252746"/>
            <a:ext cx="3098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2.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LSS first-order 5-factor  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6402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5E5FA7-87AF-1D63-E5B7-DB2C45640C4B}"/>
              </a:ext>
            </a:extLst>
          </p:cNvPr>
          <p:cNvSpPr txBox="1"/>
          <p:nvPr/>
        </p:nvSpPr>
        <p:spPr>
          <a:xfrm>
            <a:off x="204289" y="6252746"/>
            <a:ext cx="3961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20.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DTLI ESEM within CFA bifactor 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picture containing text, tool&#10;&#10;Description automatically generated">
            <a:extLst>
              <a:ext uri="{FF2B5EF4-FFF2-40B4-BE49-F238E27FC236}">
                <a16:creationId xmlns:a16="http://schemas.microsoft.com/office/drawing/2014/main" id="{967FD0AD-619C-F4C2-68FA-4E55A85E5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1487"/>
            <a:ext cx="12192000" cy="361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34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09BEA25-BF85-42E7-B24C-98BB426A4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5478"/>
            <a:ext cx="12192000" cy="36870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C38EE9-0222-DE12-83EE-B4544E30CC0D}"/>
              </a:ext>
            </a:extLst>
          </p:cNvPr>
          <p:cNvSpPr txBox="1"/>
          <p:nvPr/>
        </p:nvSpPr>
        <p:spPr>
          <a:xfrm>
            <a:off x="204289" y="6252746"/>
            <a:ext cx="3276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3. </a:t>
            </a:r>
            <a:r>
              <a:rPr lang="en-CA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LSS first-order 3-factor (a)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018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D4907C92-8881-BE75-0287-2F0FFF76A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82524"/>
            <a:ext cx="12192000" cy="34929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1A56E9-9652-E3DD-E2DD-25B05558AD64}"/>
              </a:ext>
            </a:extLst>
          </p:cNvPr>
          <p:cNvSpPr txBox="1"/>
          <p:nvPr/>
        </p:nvSpPr>
        <p:spPr>
          <a:xfrm>
            <a:off x="204289" y="6252746"/>
            <a:ext cx="3288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4.</a:t>
            </a:r>
            <a:r>
              <a:rPr lang="en-CA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LSS first-order 3-factor (b)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13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, polygon&#10;&#10;Description automatically generated">
            <a:extLst>
              <a:ext uri="{FF2B5EF4-FFF2-40B4-BE49-F238E27FC236}">
                <a16:creationId xmlns:a16="http://schemas.microsoft.com/office/drawing/2014/main" id="{A1B715CC-483D-8A1D-3B66-E0E0B09C4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3650"/>
            <a:ext cx="12192000" cy="38058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1D2C00-DA28-53F1-A8E3-9C83E32B2589}"/>
              </a:ext>
            </a:extLst>
          </p:cNvPr>
          <p:cNvSpPr txBox="1"/>
          <p:nvPr/>
        </p:nvSpPr>
        <p:spPr>
          <a:xfrm>
            <a:off x="204289" y="6252746"/>
            <a:ext cx="3284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5.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LSS second-order 5-factor 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815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1F0CAF03-CE0D-7F7F-0853-62CF9B893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1954"/>
            <a:ext cx="12192000" cy="43140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65A0F0-AC56-F6D5-1643-8E308B16DC45}"/>
              </a:ext>
            </a:extLst>
          </p:cNvPr>
          <p:cNvSpPr txBox="1"/>
          <p:nvPr/>
        </p:nvSpPr>
        <p:spPr>
          <a:xfrm>
            <a:off x="204289" y="6252746"/>
            <a:ext cx="21820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6.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LSS Bifactor 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163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9482D685-E4FE-57A9-E3C1-AE44A2297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52754"/>
            <a:ext cx="12192000" cy="37524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56E79B-4DBD-3F47-17F9-2B09D34A42BE}"/>
              </a:ext>
            </a:extLst>
          </p:cNvPr>
          <p:cNvSpPr txBox="1"/>
          <p:nvPr/>
        </p:nvSpPr>
        <p:spPr>
          <a:xfrm>
            <a:off x="204289" y="6252746"/>
            <a:ext cx="36407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7.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LSS ESEM first-order factorial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718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5D83394E-23DB-ECA4-EDDF-512D4A0E0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7869"/>
            <a:ext cx="12192000" cy="44022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1DB719-89DF-CAD6-1318-3EADF0CA601C}"/>
              </a:ext>
            </a:extLst>
          </p:cNvPr>
          <p:cNvSpPr txBox="1"/>
          <p:nvPr/>
        </p:nvSpPr>
        <p:spPr>
          <a:xfrm>
            <a:off x="204289" y="6252746"/>
            <a:ext cx="31341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8.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LSS Hierarchical ESEM 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5221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A2971E4-DFF2-AD5F-1D1F-FD957C46D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8572"/>
            <a:ext cx="12192000" cy="42208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F7F9FD-D0BE-E4D0-E80B-45C3D74586EA}"/>
              </a:ext>
            </a:extLst>
          </p:cNvPr>
          <p:cNvSpPr txBox="1"/>
          <p:nvPr/>
        </p:nvSpPr>
        <p:spPr>
          <a:xfrm>
            <a:off x="204289" y="6252746"/>
            <a:ext cx="2746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9.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LSS ESEM bifactor 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LID4096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44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173</Words>
  <Application>Microsoft Macintosh PowerPoint</Application>
  <PresentationFormat>Widescreen</PresentationFormat>
  <Paragraphs>49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Matthieu Boisvert</dc:creator>
  <cp:lastModifiedBy>Matthieu Boisvert</cp:lastModifiedBy>
  <cp:revision>1</cp:revision>
  <dcterms:created xsi:type="dcterms:W3CDTF">2022-05-02T18:22:39Z</dcterms:created>
  <dcterms:modified xsi:type="dcterms:W3CDTF">2022-05-02T19:04:26Z</dcterms:modified>
</cp:coreProperties>
</file>

<file path=docProps/thumbnail.jpeg>
</file>